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1142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952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2575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494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29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000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6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297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250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714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099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21947-3951-498B-9F73-395E6B51AB0C}" type="datetimeFigureOut">
              <a:rPr lang="sr-Latn-RS" smtClean="0"/>
              <a:t>29.4.2020.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0173D-3401-40AE-B7D6-33FAA75103D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9315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t="1" r="51905" b="1245"/>
          <a:stretch/>
        </p:blipFill>
        <p:spPr>
          <a:xfrm>
            <a:off x="2274483" y="17714"/>
            <a:ext cx="4601773" cy="6804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4328" y="166736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30. 4. 2020.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17038" y="981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 114.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77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662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" t="1716" r="53956" b="41378"/>
          <a:stretch/>
        </p:blipFill>
        <p:spPr>
          <a:xfrm>
            <a:off x="1136824" y="44624"/>
            <a:ext cx="7251600" cy="66823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57080" y="298567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latin typeface="Arial" pitchFamily="34" charset="0"/>
                <a:cs typeface="Arial" pitchFamily="34" charset="0"/>
              </a:rPr>
              <a:t>43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9660" y="5082485"/>
            <a:ext cx="4988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48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98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38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88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3349" y="5082485"/>
            <a:ext cx="4988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46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66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36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96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4" y="5063548"/>
            <a:ext cx="4988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67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64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69</a:t>
            </a:r>
          </a:p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61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4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" t="60623" r="55450" b="5003"/>
          <a:stretch/>
        </p:blipFill>
        <p:spPr>
          <a:xfrm>
            <a:off x="0" y="205588"/>
            <a:ext cx="9108504" cy="52426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90872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3240" y="148495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91675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3063" y="1492007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1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8344" y="884759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148495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2600" y="4270512"/>
            <a:ext cx="33666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40 + 20 + 6 = 60 + 6 = 66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4701399"/>
            <a:ext cx="18492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Дечак  има  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3585" y="5017390"/>
            <a:ext cx="1836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200" b="1" dirty="0" smtClean="0">
                <a:latin typeface="Arial" pitchFamily="34" charset="0"/>
                <a:cs typeface="Arial" pitchFamily="34" charset="0"/>
              </a:rPr>
              <a:t>66 сличица.</a:t>
            </a:r>
            <a:endParaRPr lang="sr-Latn-R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475460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2360" y="475578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73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35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121485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17216" y="814083"/>
            <a:ext cx="864096" cy="17278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1249264" y="814083"/>
            <a:ext cx="0" cy="17278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7216" y="1268760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0023" y="1676748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7216" y="2132856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8882" y="800852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solidFill>
                  <a:srgbClr val="FF0000"/>
                </a:solidFill>
              </a:rPr>
              <a:t>Д   </a:t>
            </a:r>
            <a:r>
              <a:rPr lang="sr-Cyrl-RS" sz="3200" b="1" dirty="0" smtClean="0">
                <a:solidFill>
                  <a:srgbClr val="00B0F0"/>
                </a:solidFill>
              </a:rPr>
              <a:t>Ј</a:t>
            </a:r>
            <a:endParaRPr lang="sr-Latn-RS" sz="32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4290" y="124563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4</a:t>
            </a:r>
            <a:r>
              <a:rPr lang="sr-Cyrl-RS" sz="3200" dirty="0" smtClean="0"/>
              <a:t>  0</a:t>
            </a:r>
            <a:endParaRPr lang="sr-Latn-R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4124" y="1649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3</a:t>
            </a:r>
            <a:endParaRPr lang="sr-Latn-RS" sz="3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5536" y="2132856"/>
            <a:ext cx="1285776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2695" y="170080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+</a:t>
            </a:r>
            <a:endParaRPr lang="sr-Latn-R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9905" y="20721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3</a:t>
            </a:r>
            <a:endParaRPr lang="sr-Latn-R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6503" y="207212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4</a:t>
            </a:r>
            <a:endParaRPr lang="sr-Latn-R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956938" y="71458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1858" y="957337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771800" y="126910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flipH="1">
            <a:off x="2737341" y="93934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3968" y="71458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>
                <a:latin typeface="Arial" pitchFamily="34" charset="0"/>
                <a:cs typeface="Arial" pitchFamily="34" charset="0"/>
              </a:rPr>
              <a:t>6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938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67944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4033486" y="95540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08104" y="73411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8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345785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H="1">
            <a:off x="5311327" y="92462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26419" y="5085184"/>
            <a:ext cx="7263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прецизно  у свеску и </a:t>
            </a:r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израчунај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Користи квадратиће у свесци.</a:t>
            </a:r>
            <a:r>
              <a:rPr lang="sr-Cyrl-R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5693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58351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802215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flipH="1">
            <a:off x="2737340" y="244858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25190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90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83968" y="246494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097928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flipH="1">
            <a:off x="4032628" y="243601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18390" y="22370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70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26404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345785" y="28098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flipH="1">
            <a:off x="5311326" y="244837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42449" y="5517232"/>
            <a:ext cx="879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Потруди се да напишеш као што је приказано</a:t>
            </a:r>
            <a:r>
              <a:rPr lang="sr-Cyrl-R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 једном квадратићу  једна цифра или знак</a:t>
            </a:r>
            <a:r>
              <a:rPr lang="sr-Cyrl-R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2449" y="5949280"/>
            <a:ext cx="8413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Пиши цифру јединице тачно испод јединице, а цифру десетице тачно испод десетице.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50335" y="37597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3429" y="3977772"/>
            <a:ext cx="44454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771800" y="4293096"/>
            <a:ext cx="658651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H="1">
            <a:off x="2700378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67938" y="373924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59922" y="3970077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067944" y="4308657"/>
            <a:ext cx="64717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flipH="1">
            <a:off x="4020901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526404" y="3767425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34420" y="3965886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375217" y="4308657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flipH="1">
            <a:off x="5288381" y="396290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21757" y="6402671"/>
            <a:ext cx="8573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Збир упиши у првом реду испод линије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Latn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Сликај домаћи задатак и </a:t>
            </a:r>
            <a:r>
              <a:rPr lang="sr-Cyrl-RS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пошаљи</a:t>
            </a:r>
            <a:r>
              <a:rPr lang="sr-Cyrl-R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учитељици.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869123" y="0"/>
            <a:ext cx="3237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3200" dirty="0" smtClean="0">
                <a:latin typeface="Arial" charset="0"/>
              </a:rPr>
              <a:t>Домаћи задатак</a:t>
            </a:r>
            <a:endParaRPr lang="sr-Latn-RS" sz="2800" dirty="0"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16216" y="64740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30. 4. 2020</a:t>
            </a:r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4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  <p:bldP spid="16" grpId="0"/>
      <p:bldP spid="21" grpId="0"/>
      <p:bldP spid="22" grpId="0"/>
      <p:bldP spid="23" grpId="0"/>
      <p:bldP spid="24" grpId="0"/>
      <p:bldP spid="25" grpId="0"/>
      <p:bldP spid="29" grpId="0"/>
      <p:bldP spid="30" grpId="0"/>
      <p:bldP spid="31" grpId="0"/>
      <p:bldP spid="33" grpId="0"/>
      <p:bldP spid="35" grpId="0"/>
      <p:bldP spid="36" grpId="0"/>
      <p:bldP spid="38" grpId="0"/>
      <p:bldP spid="39" grpId="0"/>
      <p:bldP spid="57" grpId="0"/>
      <p:bldP spid="58" grpId="0"/>
      <p:bldP spid="60" grpId="0"/>
      <p:bldP spid="61" grpId="0"/>
      <p:bldP spid="62" grpId="0"/>
      <p:bldP spid="64" grpId="0"/>
      <p:bldP spid="65" grpId="0"/>
      <p:bldP spid="66" grpId="0"/>
      <p:bldP spid="68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50" grpId="0"/>
      <p:bldP spid="51" grpId="0"/>
      <p:bldP spid="52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210701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817216" y="814083"/>
            <a:ext cx="864096" cy="17278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1249264" y="814083"/>
            <a:ext cx="0" cy="172781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7216" y="1268760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0023" y="1676748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7216" y="2132856"/>
            <a:ext cx="86409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8882" y="800852"/>
            <a:ext cx="875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solidFill>
                  <a:srgbClr val="FF0000"/>
                </a:solidFill>
              </a:rPr>
              <a:t>Д   </a:t>
            </a:r>
            <a:r>
              <a:rPr lang="sr-Cyrl-RS" sz="3200" b="1" dirty="0" smtClean="0">
                <a:solidFill>
                  <a:srgbClr val="00B0F0"/>
                </a:solidFill>
              </a:rPr>
              <a:t>Ј</a:t>
            </a:r>
            <a:endParaRPr lang="sr-Latn-RS" sz="32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4290" y="124563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4</a:t>
            </a:r>
            <a:r>
              <a:rPr lang="sr-Cyrl-RS" sz="3200" dirty="0" smtClean="0"/>
              <a:t>  0</a:t>
            </a:r>
            <a:endParaRPr lang="sr-Latn-R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234124" y="164933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3</a:t>
            </a:r>
            <a:endParaRPr lang="sr-Latn-RS" sz="3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5536" y="2132856"/>
            <a:ext cx="1285776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2695" y="170080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+</a:t>
            </a:r>
            <a:endParaRPr lang="sr-Latn-R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49905" y="20721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3</a:t>
            </a:r>
            <a:endParaRPr lang="sr-Latn-R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6503" y="207212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 smtClean="0"/>
              <a:t>4</a:t>
            </a:r>
            <a:endParaRPr lang="sr-Latn-R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956938" y="71458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1858" y="957337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771800" y="126910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flipH="1">
            <a:off x="2737341" y="93934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83968" y="71458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>
                <a:latin typeface="Arial" pitchFamily="34" charset="0"/>
                <a:cs typeface="Arial" pitchFamily="34" charset="0"/>
              </a:rPr>
              <a:t>6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938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067944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flipH="1">
            <a:off x="4033486" y="955401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08104" y="73411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8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104" y="924624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345785" y="12691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H="1">
            <a:off x="5311327" y="92462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+</a:t>
            </a:r>
            <a:endParaRPr lang="sr-Latn-RS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95693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80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58351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802215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 flipH="1">
            <a:off x="2737340" y="244858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251908" y="223410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90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83968" y="2464940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4097928" y="2780928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 flipH="1">
            <a:off x="4032628" y="243601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18390" y="22370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70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526404" y="2448588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345785" y="2809840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flipH="1">
            <a:off x="5311326" y="2448374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950335" y="3759731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3429" y="3977772"/>
            <a:ext cx="44454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771800" y="4293096"/>
            <a:ext cx="658651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H="1">
            <a:off x="2700378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67938" y="373924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59922" y="3970077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067944" y="4308657"/>
            <a:ext cx="64717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flipH="1">
            <a:off x="4020901" y="3977772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526404" y="3767425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50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34420" y="3965886"/>
            <a:ext cx="51167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3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375217" y="4308657"/>
            <a:ext cx="61718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flipH="1">
            <a:off x="5288381" y="3962908"/>
            <a:ext cx="3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b="1" dirty="0" smtClean="0"/>
              <a:t>+</a:t>
            </a:r>
            <a:r>
              <a:rPr lang="sr-Cyrl-RS" sz="2000" b="1" dirty="0" smtClean="0"/>
              <a:t>  </a:t>
            </a:r>
            <a:endParaRPr lang="sr-Latn-R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136475" y="1147762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56935" y="1162489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47474" y="1155456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67936" y="1142862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681897" y="1169340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08104" y="1157123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126402" y="2679903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47772" y="2667425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3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47475" y="2695773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32435" y="2688078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97781" y="2698675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18390" y="2695773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14809" y="4189024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40723" y="4189024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412175" y="4200910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230071" y="4185471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97927" y="4177665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09724" y="4177665"/>
            <a:ext cx="34817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3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 Box 4"/>
          <p:cNvSpPr txBox="1">
            <a:spLocks noChangeArrowheads="1"/>
          </p:cNvSpPr>
          <p:nvPr/>
        </p:nvSpPr>
        <p:spPr bwMode="auto">
          <a:xfrm>
            <a:off x="2869123" y="0"/>
            <a:ext cx="3237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3200" dirty="0" smtClean="0">
                <a:latin typeface="Arial" charset="0"/>
              </a:rPr>
              <a:t>Домаћи задатак</a:t>
            </a:r>
            <a:endParaRPr lang="sr-Latn-RS" sz="2800" dirty="0">
              <a:latin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16216" y="64740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30. 4. 2020</a:t>
            </a:r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1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236</Words>
  <Application>Microsoft Office PowerPoint</Application>
  <PresentationFormat>On-screen Show (4:3)</PresentationFormat>
  <Paragraphs>119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24</cp:revision>
  <dcterms:created xsi:type="dcterms:W3CDTF">2020-04-07T18:45:23Z</dcterms:created>
  <dcterms:modified xsi:type="dcterms:W3CDTF">2020-04-29T08:21:26Z</dcterms:modified>
</cp:coreProperties>
</file>